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4" r:id="rId8"/>
    <p:sldId id="261" r:id="rId9"/>
    <p:sldId id="262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9" d="100"/>
          <a:sy n="29" d="100"/>
        </p:scale>
        <p:origin x="-2538" y="-9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31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39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8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6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82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8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47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6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080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5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4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C78B6-13C4-46AB-9A69-31206055AA5F}" type="datetimeFigureOut">
              <a:rPr lang="ru-RU" smtClean="0"/>
              <a:t>06.09.2019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4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67" y="1244683"/>
            <a:ext cx="1575505" cy="144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95636" y="2852936"/>
            <a:ext cx="6912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Базовая площадка по реализации мероприятий ГПРФ </a:t>
            </a:r>
            <a:b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 2019 году </a:t>
            </a:r>
            <a:endParaRPr lang="ru-RU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81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МБОУ «Гимназия № 5 г. Буинска Республики Татарстан»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базовая площадка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по реализации мероприятий по модернизации технологий и содержания обучения в соответствии с новым федеральным государственным образовательным стандартом посредством разработки концепций модернизации конкретных областей, поддержки региональных программ развития образования и поддержки сетевых методических объединений в рамках государственной программы Российской Федерации «Развития образования» на 2018 год.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9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Программы очных стажировок: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«Проектирование инклюзивного образовательного пространства: организация урочной и внеурочной деятельности для детей с ОВЗ» в объеме 18 часов;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«Модернизация технологий и содержания обучения в соответствии с новым федеральным государственным стандартом» в объеме 18 часов.</a:t>
            </a: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9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рамках работы базовой площадки в 2018 году педагогические работники базовой площадки провели очные стажировки для слушателей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Цильнинского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и Ульяновского районов Ульяновской области. 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Обучено </a:t>
            </a:r>
            <a:r>
              <a:rPr lang="ru-RU" sz="2800" b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345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педагога.</a:t>
            </a: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" t="30950" r="56302" b="32943"/>
          <a:stretch/>
        </p:blipFill>
        <p:spPr>
          <a:xfrm>
            <a:off x="2411760" y="4221088"/>
            <a:ext cx="43204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75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2019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Программы очных стажировок: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Межпредметные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технологии как инструмент формирования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метапредметных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результатов у обучающихся» в объеме 16 часов;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«Эффективные практики реализации АООП для детей с ОВЗ: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метапредметные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технологии» в объеме 16 часов.</a:t>
            </a: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860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2019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рамках работы базовой площадки в 2019 году педагогические работники базовой площадки провели очные стажировки для слушателей Кировской и Ульяновской области. Обучено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247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педагога.</a:t>
            </a: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" name="Рисунок 9" descr="E:\Downloads\IMG-20190809-WA003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96" y="4406359"/>
            <a:ext cx="3840648" cy="2129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631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5" y="1484784"/>
            <a:ext cx="7776264" cy="51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10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412776"/>
            <a:ext cx="849694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Общая характеристика гимназии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Количество учеников – 427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Год основания – 2001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здании гимназии имеются: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23 учебных кабинета;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мастерских;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Информацционно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-библиотечный центр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;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Спортивный зал;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Актовый зал;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Столовая</a:t>
            </a:r>
            <a:r>
              <a:rPr lang="ru-RU" sz="34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.</a:t>
            </a:r>
            <a:endParaRPr lang="ru-RU" sz="34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90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320" y="1196753"/>
            <a:ext cx="840535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Педагогический коллектив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Количество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педагогов –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36; </a:t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Из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них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32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 высшим профессиональным образованием;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8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имеют высшую квалификационную категорию, 17 первую категорию;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– Заслуженный учитель РТ;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– Почетные работники общего образования РТ;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q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5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– награждены знаком «За заслуги в образовании».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Многие учителя являются победителями и призерами профессиональных конкурсов и грантов.</a:t>
            </a:r>
          </a:p>
        </p:txBody>
      </p:sp>
    </p:spTree>
    <p:extLst>
      <p:ext uri="{BB962C8B-B14F-4D97-AF65-F5344CB8AC3E}">
        <p14:creationId xmlns:p14="http://schemas.microsoft.com/office/powerpoint/2010/main" val="3590753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320" y="1340768"/>
            <a:ext cx="840535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Результаты деятельности коллектива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В 2018-2019 учебном году 33 учащихся гимназии стали победителями и призерами муниципального и республиканского  этапа всероссийской олимпиады школьников.</a:t>
            </a:r>
          </a:p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чащиеся школы стали победителями и призерами межрегиональных и республиканских конференций учащихся, призерами международных, всероссийских и республиканских соревнований по робототехнике, баскетболу, футболу. </a:t>
            </a:r>
          </a:p>
        </p:txBody>
      </p:sp>
    </p:spTree>
    <p:extLst>
      <p:ext uri="{BB962C8B-B14F-4D97-AF65-F5344CB8AC3E}">
        <p14:creationId xmlns:p14="http://schemas.microsoft.com/office/powerpoint/2010/main" val="329893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1340768"/>
            <a:ext cx="878497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Обобщение педагогического опыта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 педагога стали призерами  муниципального этапа Всероссийского конкурса «Учитель года 2018».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12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учителей выступили с обобщением опыта на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межрегиональных и республиканских семинарах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конференциях.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На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базе школы прошли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межрегиональных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семинара учителей, 6 межрегиональных и региональных олимпиад и конференций для учащихся.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94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716" y="1212423"/>
            <a:ext cx="878497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Рейтинг гимназии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2016-2017 учебном году второй раз подряд гимназия стала 1 в районном рейтинге образовательных учреждений.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По итогам 2015-2016 учебного года гимназия вошла в 100 лучших образовательных учреждений Республики Татарстан.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По итогам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2016-2017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учебного года гимназия вошла в 100 лучших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сельских образовательных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учреждений Республики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Татарстан.</a:t>
            </a:r>
          </a:p>
          <a:p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8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020" y="1340768"/>
            <a:ext cx="888118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Базовая площадка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2016 году школа стала победителем конкурса и получила статус базовой площадки в рамках ФЦПРО на 2016-2020 гг. по мероприятию 2.4.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Проведены стажировки для педагогических работников Пермского края и Ульяновской области. Было обучено 314 слушателей.</a:t>
            </a:r>
          </a:p>
          <a:p>
            <a:pPr algn="just"/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11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педагогов школы являются членами педагогического коллектива базовой площадки и представляют свой опыт.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В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рамках работы базовой площадки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2016 году организован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семинар для педагогических работников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Буинского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муниципального района с приглашением педагогических работников ИРО Пермского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280700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84346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Базовая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2017 году гимназия повторно стала победителем конкурса и получила статус базовой площадки в рамках ФЦПРО на 2016-2020 гг. по мероприятию 2.4. 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11 педагогов школы являются членами педагогического коллектива базовой площадки и представляют свой опыт.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В рамках работы базовой площадки в 2017 году проведены стажировки слушателей Ульяновской и Кировской области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. Было обучено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502 слушателя.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102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94</Words>
  <Application>Microsoft Office PowerPoint</Application>
  <PresentationFormat>Экран (4:3)</PresentationFormat>
  <Paragraphs>70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Гимназия №5</dc:creator>
  <cp:lastModifiedBy>ВИДЕО</cp:lastModifiedBy>
  <cp:revision>20</cp:revision>
  <dcterms:created xsi:type="dcterms:W3CDTF">2017-08-03T03:31:49Z</dcterms:created>
  <dcterms:modified xsi:type="dcterms:W3CDTF">2019-09-06T05:44:17Z</dcterms:modified>
</cp:coreProperties>
</file>